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0" r:id="rId4"/>
    <p:sldId id="258" r:id="rId5"/>
    <p:sldId id="259" r:id="rId6"/>
    <p:sldId id="260" r:id="rId7"/>
    <p:sldId id="289" r:id="rId8"/>
    <p:sldId id="264" r:id="rId9"/>
    <p:sldId id="291" r:id="rId10"/>
    <p:sldId id="293" r:id="rId11"/>
    <p:sldId id="292" r:id="rId12"/>
    <p:sldId id="295" r:id="rId13"/>
    <p:sldId id="294" r:id="rId14"/>
    <p:sldId id="29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Stapsgewijs.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Zelfde als vorige week: weer stapsgewijs opdrachten maken, ik loop langs en als iedereen een gedeelte heeft gemaakt bespreken we dat.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7094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133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558"/>
          <a:stretch/>
        </p:blipFill>
        <p:spPr>
          <a:xfrm>
            <a:off x="0" y="1"/>
            <a:ext cx="12192000" cy="5654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450"/>
          <a:stretch/>
        </p:blipFill>
        <p:spPr>
          <a:xfrm>
            <a:off x="0" y="1"/>
            <a:ext cx="12192000" cy="9745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703"/>
          <a:stretch/>
        </p:blipFill>
        <p:spPr>
          <a:xfrm>
            <a:off x="0" y="1"/>
            <a:ext cx="12192000" cy="13595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314"/>
          <a:stretch/>
        </p:blipFill>
        <p:spPr>
          <a:xfrm>
            <a:off x="0" y="1"/>
            <a:ext cx="12192000" cy="17205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027"/>
          <a:stretch/>
        </p:blipFill>
        <p:spPr>
          <a:xfrm>
            <a:off x="0" y="0"/>
            <a:ext cx="12192000" cy="21416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1920"/>
          <a:stretch/>
        </p:blipFill>
        <p:spPr>
          <a:xfrm>
            <a:off x="0" y="0"/>
            <a:ext cx="12192000" cy="255069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3598"/>
          <a:stretch/>
        </p:blipFill>
        <p:spPr>
          <a:xfrm>
            <a:off x="0" y="1"/>
            <a:ext cx="12192000" cy="377791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8389"/>
          <a:stretch/>
        </p:blipFill>
        <p:spPr>
          <a:xfrm>
            <a:off x="0" y="1"/>
            <a:ext cx="12192000" cy="412683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8751"/>
          <a:stretch/>
        </p:blipFill>
        <p:spPr>
          <a:xfrm>
            <a:off x="0" y="1"/>
            <a:ext cx="12192000" cy="611204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9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5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31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r>
              <a:rPr lang="nl-NL" sz="2500" dirty="0" smtClean="0"/>
              <a:t>Goede oefenopgaves voor PW qua niveau.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299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071"/>
          <a:stretch/>
        </p:blipFill>
        <p:spPr>
          <a:xfrm>
            <a:off x="0" y="-1"/>
            <a:ext cx="12192000" cy="9264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8553"/>
          <a:stretch/>
        </p:blipFill>
        <p:spPr>
          <a:xfrm>
            <a:off x="0" y="0"/>
            <a:ext cx="12192000" cy="21416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938"/>
          <a:stretch/>
        </p:blipFill>
        <p:spPr>
          <a:xfrm>
            <a:off x="0" y="0"/>
            <a:ext cx="12192000" cy="25867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789"/>
          <a:stretch/>
        </p:blipFill>
        <p:spPr>
          <a:xfrm>
            <a:off x="0" y="0"/>
            <a:ext cx="12192000" cy="30078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338"/>
          <a:stretch/>
        </p:blipFill>
        <p:spPr>
          <a:xfrm>
            <a:off x="0" y="0"/>
            <a:ext cx="12192000" cy="339290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570"/>
          <a:stretch/>
        </p:blipFill>
        <p:spPr>
          <a:xfrm>
            <a:off x="0" y="-1"/>
            <a:ext cx="12192000" cy="33808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6421"/>
          <a:stretch/>
        </p:blipFill>
        <p:spPr>
          <a:xfrm>
            <a:off x="0" y="0"/>
            <a:ext cx="12192000" cy="380198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9202"/>
          <a:stretch/>
        </p:blipFill>
        <p:spPr>
          <a:xfrm>
            <a:off x="0" y="-1"/>
            <a:ext cx="12192000" cy="417495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751"/>
          <a:stretch/>
        </p:blipFill>
        <p:spPr>
          <a:xfrm>
            <a:off x="0" y="-1"/>
            <a:ext cx="12192000" cy="455996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16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67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Nakijken opgave 27</a:t>
            </a:r>
          </a:p>
          <a:p>
            <a:r>
              <a:rPr lang="nl-NL" sz="2500" dirty="0" smtClean="0"/>
              <a:t>1.11 de contante waarde van kapitaal bij samengestelde interest.</a:t>
            </a:r>
          </a:p>
          <a:p>
            <a:r>
              <a:rPr lang="nl-NL" sz="2500" dirty="0" smtClean="0"/>
              <a:t>Opgaves 29 t/m 31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029"/>
          <a:stretch/>
        </p:blipFill>
        <p:spPr>
          <a:xfrm>
            <a:off x="0" y="0"/>
            <a:ext cx="9156032" cy="19130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456"/>
          <a:stretch/>
        </p:blipFill>
        <p:spPr>
          <a:xfrm>
            <a:off x="0" y="0"/>
            <a:ext cx="9156032" cy="22258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216"/>
          <a:stretch/>
        </p:blipFill>
        <p:spPr>
          <a:xfrm>
            <a:off x="0" y="0"/>
            <a:ext cx="9156032" cy="34049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291"/>
          <a:stretch/>
        </p:blipFill>
        <p:spPr>
          <a:xfrm>
            <a:off x="0" y="0"/>
            <a:ext cx="9156032" cy="3741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420"/>
          <a:stretch/>
        </p:blipFill>
        <p:spPr>
          <a:xfrm>
            <a:off x="0" y="0"/>
            <a:ext cx="9156032" cy="40065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143"/>
          <a:stretch/>
        </p:blipFill>
        <p:spPr>
          <a:xfrm>
            <a:off x="0" y="0"/>
            <a:ext cx="9156032" cy="43674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12"/>
          <a:stretch/>
        </p:blipFill>
        <p:spPr>
          <a:xfrm>
            <a:off x="0" y="0"/>
            <a:ext cx="9156032" cy="674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85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Enkelvoudige interest: interest over het kapitaal.</a:t>
            </a:r>
          </a:p>
          <a:p>
            <a:r>
              <a:rPr lang="nl-NL" sz="2500" dirty="0" smtClean="0"/>
              <a:t>Samengestelde interest: interest over het kapitaal + over de eerdere rente.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32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1000 euro + 10% rente. </a:t>
            </a:r>
            <a:br>
              <a:rPr lang="nl-NL" dirty="0" smtClean="0"/>
            </a:br>
            <a:r>
              <a:rPr lang="nl-NL" dirty="0" smtClean="0"/>
              <a:t>enkelvoudige interest in verhouding tot samengestelde interest.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1000 euro start bedrag</a:t>
            </a:r>
          </a:p>
          <a:p>
            <a:r>
              <a:rPr lang="nl-NL" sz="2500" dirty="0" smtClean="0"/>
              <a:t>Na 1 jaar bij enkelvoudige interest = 1000 + 100 rente (J1) = 1100</a:t>
            </a:r>
          </a:p>
          <a:p>
            <a:r>
              <a:rPr lang="nl-NL" sz="2500" dirty="0" smtClean="0"/>
              <a:t>Na 2 jaar bij enkelvoudige interest = 1000 + 100 rente (J1)+ 100 rente (J2) = 1200</a:t>
            </a:r>
          </a:p>
          <a:p>
            <a:r>
              <a:rPr lang="nl-NL" sz="2500" dirty="0" smtClean="0"/>
              <a:t>Na 3 jaar bij enkelvoudige interest = 1000 + 100 rente (J1) + 100 rente (J2) + 100 rente (J3) = 1300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169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Samengestelde interest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9210" y="21605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1000 + 100 rente = 1100 eind jaar 1.</a:t>
            </a:r>
          </a:p>
          <a:p>
            <a:r>
              <a:rPr lang="nl-NL" sz="2500" dirty="0" smtClean="0"/>
              <a:t>1100 + 110 (rente over de 1100 eind jaar 1) = 1210 jaar 2.</a:t>
            </a:r>
          </a:p>
          <a:p>
            <a:r>
              <a:rPr lang="nl-NL" sz="2500" dirty="0" smtClean="0"/>
              <a:t>1210 + 121 (rente over de 1210 eind jaar 2) = 1331 jaar 3.</a:t>
            </a:r>
          </a:p>
          <a:p>
            <a:r>
              <a:rPr lang="nl-NL" sz="2500" dirty="0" smtClean="0"/>
              <a:t>Scheelt dus 31 euro t.o.v. enkelvoudige interest.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500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kunnen we tot nu toe.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We weten nu, met de formule </a:t>
            </a:r>
            <a:r>
              <a:rPr lang="nl-NL" sz="2200" dirty="0" err="1" smtClean="0"/>
              <a:t>Kn</a:t>
            </a:r>
            <a:r>
              <a:rPr lang="nl-NL" sz="2200" dirty="0" smtClean="0"/>
              <a:t> = Ko * (1 + p/100)</a:t>
            </a:r>
            <a:r>
              <a:rPr lang="nl-NL" sz="2200" baseline="30000" dirty="0" smtClean="0"/>
              <a:t>n </a:t>
            </a:r>
            <a:r>
              <a:rPr lang="nl-NL" sz="2200" dirty="0" smtClean="0"/>
              <a:t>dat we de eindwaarde van het kapitaal kunnen berekenen.</a:t>
            </a:r>
          </a:p>
          <a:p>
            <a:r>
              <a:rPr lang="nl-NL" sz="2200" dirty="0" smtClean="0"/>
              <a:t>Vandaag gaan we kijken naar.</a:t>
            </a:r>
          </a:p>
          <a:p>
            <a:r>
              <a:rPr lang="nl-NL" sz="2200" dirty="0" smtClean="0"/>
              <a:t>Stel je weet de eindewaarde al, en het rentepercentage en aantal periodes, en je wilt weten wat ko is.</a:t>
            </a:r>
          </a:p>
          <a:p>
            <a:r>
              <a:rPr lang="nl-NL" sz="2200" dirty="0" smtClean="0"/>
              <a:t>Cq je wilt over 30 jaar, 40.000 euro op de bank hebben staan, als je 5% rente krijgt. Hoeveel geld moet je vandaag op de bank zetten wil je dat bereiken.</a:t>
            </a:r>
          </a:p>
          <a:p>
            <a:r>
              <a:rPr lang="nl-NL" sz="2200" dirty="0" smtClean="0"/>
              <a:t>Hiervoor gebruiken de formule Ko = </a:t>
            </a:r>
            <a:r>
              <a:rPr lang="nl-NL" sz="2200" dirty="0" err="1" smtClean="0"/>
              <a:t>Kn</a:t>
            </a:r>
            <a:r>
              <a:rPr lang="nl-NL" sz="2200" dirty="0" smtClean="0"/>
              <a:t> / (1 + p/ 100)</a:t>
            </a:r>
            <a:r>
              <a:rPr lang="nl-NL" sz="2200" baseline="30000" dirty="0" smtClean="0"/>
              <a:t>n</a:t>
            </a:r>
            <a:endParaRPr lang="nl-NL" sz="2200" dirty="0" smtClean="0"/>
          </a:p>
          <a:p>
            <a:endParaRPr lang="nl-NL" sz="2200" baseline="30000" dirty="0"/>
          </a:p>
        </p:txBody>
      </p:sp>
    </p:spTree>
    <p:extLst>
      <p:ext uri="{BB962C8B-B14F-4D97-AF65-F5344CB8AC3E}">
        <p14:creationId xmlns:p14="http://schemas.microsoft.com/office/powerpoint/2010/main" val="374711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</a:t>
            </a:r>
            <a:r>
              <a:rPr lang="nl-NL" dirty="0" smtClean="0"/>
              <a:t>maken 28 en 29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8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7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5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360"/>
          <a:stretch/>
        </p:blipFill>
        <p:spPr>
          <a:xfrm>
            <a:off x="0" y="0"/>
            <a:ext cx="12192000" cy="10226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3056"/>
          <a:stretch/>
        </p:blipFill>
        <p:spPr>
          <a:xfrm>
            <a:off x="0" y="0"/>
            <a:ext cx="12192000" cy="2033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622"/>
          <a:stretch/>
        </p:blipFill>
        <p:spPr>
          <a:xfrm>
            <a:off x="0" y="0"/>
            <a:ext cx="12192000" cy="2370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3069"/>
          <a:stretch/>
        </p:blipFill>
        <p:spPr>
          <a:xfrm>
            <a:off x="0" y="0"/>
            <a:ext cx="12192000" cy="31041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7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3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401</Words>
  <Application>Microsoft Office PowerPoint</Application>
  <PresentationFormat>Breedbeeld</PresentationFormat>
  <Paragraphs>67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Beste Havo 4. </vt:lpstr>
      <vt:lpstr>Programma aankomende les</vt:lpstr>
      <vt:lpstr>PowerPoint-presentatie</vt:lpstr>
      <vt:lpstr>PowerPoint-presentatie</vt:lpstr>
      <vt:lpstr>1000 euro + 10% rente.  enkelvoudige interest in verhouding tot samengestelde interest.</vt:lpstr>
      <vt:lpstr>Samengestelde interest</vt:lpstr>
      <vt:lpstr>Wat kunnen we tot nu toe.</vt:lpstr>
      <vt:lpstr>Zelfstandig maken 28 en 29</vt:lpstr>
      <vt:lpstr>PowerPoint-presentatie</vt:lpstr>
      <vt:lpstr>Stapsgewijs.</vt:lpstr>
      <vt:lpstr>Zelfstandig maken 30</vt:lpstr>
      <vt:lpstr>PowerPoint-presentatie</vt:lpstr>
      <vt:lpstr>Zelfstandig maken 31 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28</cp:revision>
  <dcterms:created xsi:type="dcterms:W3CDTF">2017-01-22T09:51:43Z</dcterms:created>
  <dcterms:modified xsi:type="dcterms:W3CDTF">2017-09-18T07:36:49Z</dcterms:modified>
</cp:coreProperties>
</file>